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57" r:id="rId4"/>
    <p:sldId id="258" r:id="rId5"/>
    <p:sldId id="260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450FAA-97E2-4DF6-B5ED-6D557B822FD5}" type="doc">
      <dgm:prSet loTypeId="urn:microsoft.com/office/officeart/2005/8/layout/chevron2" loCatId="process" qsTypeId="urn:microsoft.com/office/officeart/2005/8/quickstyle/3d8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B940E95-A653-42B4-99A6-E06C64ADF7C1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0C2AF51B-7F6E-4B01-AD22-13956ABB2FBC}" type="parTrans" cxnId="{F2B8B2E7-363D-4AFD-BE2D-26388CD35AB1}">
      <dgm:prSet/>
      <dgm:spPr/>
      <dgm:t>
        <a:bodyPr/>
        <a:lstStyle/>
        <a:p>
          <a:endParaRPr lang="en-US"/>
        </a:p>
      </dgm:t>
    </dgm:pt>
    <dgm:pt modelId="{47484EF5-5A47-4217-9518-92CA31C92745}" type="sibTrans" cxnId="{F2B8B2E7-363D-4AFD-BE2D-26388CD35AB1}">
      <dgm:prSet/>
      <dgm:spPr/>
      <dgm:t>
        <a:bodyPr/>
        <a:lstStyle/>
        <a:p>
          <a:endParaRPr lang="en-US"/>
        </a:p>
      </dgm:t>
    </dgm:pt>
    <dgm:pt modelId="{3A0CDAA5-253A-4463-BF33-5DA1F4A97B21}">
      <dgm:prSet phldrT="[Text]" custT="1"/>
      <dgm:spPr/>
      <dgm:t>
        <a:bodyPr/>
        <a:lstStyle/>
        <a:p>
          <a:r>
            <a:rPr lang="en-US" sz="3600" dirty="0" smtClean="0"/>
            <a:t>Denial</a:t>
          </a:r>
          <a:endParaRPr lang="en-US" sz="2000" dirty="0"/>
        </a:p>
      </dgm:t>
    </dgm:pt>
    <dgm:pt modelId="{6A7A8A2D-DD61-40BD-9EC8-02321617375E}" type="parTrans" cxnId="{08FD7182-DE2A-4959-A545-DD38495A2B62}">
      <dgm:prSet/>
      <dgm:spPr/>
      <dgm:t>
        <a:bodyPr/>
        <a:lstStyle/>
        <a:p>
          <a:endParaRPr lang="en-US"/>
        </a:p>
      </dgm:t>
    </dgm:pt>
    <dgm:pt modelId="{EAD48387-F368-436C-A2FE-07980DAE8F67}" type="sibTrans" cxnId="{08FD7182-DE2A-4959-A545-DD38495A2B62}">
      <dgm:prSet/>
      <dgm:spPr/>
      <dgm:t>
        <a:bodyPr/>
        <a:lstStyle/>
        <a:p>
          <a:endParaRPr lang="en-US"/>
        </a:p>
      </dgm:t>
    </dgm:pt>
    <dgm:pt modelId="{946EB672-29B2-4FD1-BB6B-F0C9BBE363DB}">
      <dgm:prSet phldrT="[Text]"/>
      <dgm:spPr/>
      <dgm:t>
        <a:bodyPr/>
        <a:lstStyle/>
        <a:p>
          <a:r>
            <a:rPr lang="en-US" dirty="0" smtClean="0"/>
            <a:t>4</a:t>
          </a:r>
          <a:endParaRPr lang="en-US" dirty="0"/>
        </a:p>
      </dgm:t>
    </dgm:pt>
    <dgm:pt modelId="{9B65D238-439B-4DFB-A3E1-27B845851103}" type="parTrans" cxnId="{85738557-063E-4D73-8F14-D37BE2678128}">
      <dgm:prSet/>
      <dgm:spPr/>
      <dgm:t>
        <a:bodyPr/>
        <a:lstStyle/>
        <a:p>
          <a:endParaRPr lang="en-US"/>
        </a:p>
      </dgm:t>
    </dgm:pt>
    <dgm:pt modelId="{E376826F-C593-47AE-98C4-07DE54E42288}" type="sibTrans" cxnId="{85738557-063E-4D73-8F14-D37BE2678128}">
      <dgm:prSet/>
      <dgm:spPr/>
      <dgm:t>
        <a:bodyPr/>
        <a:lstStyle/>
        <a:p>
          <a:endParaRPr lang="en-US"/>
        </a:p>
      </dgm:t>
    </dgm:pt>
    <dgm:pt modelId="{63C9067F-7303-4AD0-8CF0-2D5215C22545}">
      <dgm:prSet phldrT="[Text]"/>
      <dgm:spPr/>
      <dgm:t>
        <a:bodyPr/>
        <a:lstStyle/>
        <a:p>
          <a:endParaRPr lang="en-US" sz="2000" dirty="0"/>
        </a:p>
      </dgm:t>
    </dgm:pt>
    <dgm:pt modelId="{692DC5E3-0705-4675-9DC8-D518374758BA}" type="parTrans" cxnId="{E8266BE5-9A63-4521-B350-78B6AC08D0B0}">
      <dgm:prSet/>
      <dgm:spPr/>
      <dgm:t>
        <a:bodyPr/>
        <a:lstStyle/>
        <a:p>
          <a:endParaRPr lang="en-US"/>
        </a:p>
      </dgm:t>
    </dgm:pt>
    <dgm:pt modelId="{1416E2ED-ED6C-4D4B-BA81-F6C10C44FB1C}" type="sibTrans" cxnId="{E8266BE5-9A63-4521-B350-78B6AC08D0B0}">
      <dgm:prSet/>
      <dgm:spPr/>
      <dgm:t>
        <a:bodyPr/>
        <a:lstStyle/>
        <a:p>
          <a:endParaRPr lang="en-US"/>
        </a:p>
      </dgm:t>
    </dgm:pt>
    <dgm:pt modelId="{669E2DA0-317E-4799-B261-C6F484FB31DC}">
      <dgm:prSet phldrT="[Text]" custT="1"/>
      <dgm:spPr/>
      <dgm:t>
        <a:bodyPr/>
        <a:lstStyle/>
        <a:p>
          <a:r>
            <a:rPr lang="en-US" sz="3200" dirty="0" smtClean="0"/>
            <a:t>Depression</a:t>
          </a:r>
          <a:endParaRPr lang="en-US" sz="2000" dirty="0"/>
        </a:p>
      </dgm:t>
    </dgm:pt>
    <dgm:pt modelId="{08AA6E6C-DAF9-40FB-A9E4-DAD21B213CF5}" type="parTrans" cxnId="{2F95A9ED-94D6-47EA-8A97-6FA69EABB268}">
      <dgm:prSet/>
      <dgm:spPr/>
      <dgm:t>
        <a:bodyPr/>
        <a:lstStyle/>
        <a:p>
          <a:endParaRPr lang="en-US"/>
        </a:p>
      </dgm:t>
    </dgm:pt>
    <dgm:pt modelId="{38154C1D-7289-4D60-BD3C-87DC585A2EC9}" type="sibTrans" cxnId="{2F95A9ED-94D6-47EA-8A97-6FA69EABB268}">
      <dgm:prSet/>
      <dgm:spPr/>
      <dgm:t>
        <a:bodyPr/>
        <a:lstStyle/>
        <a:p>
          <a:endParaRPr lang="en-US"/>
        </a:p>
      </dgm:t>
    </dgm:pt>
    <dgm:pt modelId="{F0EA1380-FD3E-4F65-8887-ED116F0B8A6C}">
      <dgm:prSet phldrT="[Text]"/>
      <dgm:spPr/>
      <dgm:t>
        <a:bodyPr/>
        <a:lstStyle/>
        <a:p>
          <a:r>
            <a:rPr lang="en-US" dirty="0" smtClean="0"/>
            <a:t>5</a:t>
          </a:r>
          <a:endParaRPr lang="en-US" dirty="0"/>
        </a:p>
      </dgm:t>
    </dgm:pt>
    <dgm:pt modelId="{34F56375-AA1D-4237-BF76-2BA9BA7CD722}" type="parTrans" cxnId="{01CCBFE5-6367-4CDF-8EC3-B0C0627E621C}">
      <dgm:prSet/>
      <dgm:spPr/>
      <dgm:t>
        <a:bodyPr/>
        <a:lstStyle/>
        <a:p>
          <a:endParaRPr lang="en-US"/>
        </a:p>
      </dgm:t>
    </dgm:pt>
    <dgm:pt modelId="{1E77A17F-F198-439D-BC39-D39C293946D6}" type="sibTrans" cxnId="{01CCBFE5-6367-4CDF-8EC3-B0C0627E621C}">
      <dgm:prSet/>
      <dgm:spPr/>
      <dgm:t>
        <a:bodyPr/>
        <a:lstStyle/>
        <a:p>
          <a:endParaRPr lang="en-US"/>
        </a:p>
      </dgm:t>
    </dgm:pt>
    <dgm:pt modelId="{11DA9C4C-DB10-49C4-9413-121ED4917E6C}">
      <dgm:prSet phldrT="[Text]"/>
      <dgm:spPr/>
      <dgm:t>
        <a:bodyPr/>
        <a:lstStyle/>
        <a:p>
          <a:endParaRPr lang="en-US" sz="2000" dirty="0"/>
        </a:p>
      </dgm:t>
    </dgm:pt>
    <dgm:pt modelId="{CA74112F-6FAD-4191-A8DF-93F5CCDD4367}" type="parTrans" cxnId="{828416FA-C27B-458E-A8CC-A2AA59C17F8E}">
      <dgm:prSet/>
      <dgm:spPr/>
      <dgm:t>
        <a:bodyPr/>
        <a:lstStyle/>
        <a:p>
          <a:endParaRPr lang="en-US"/>
        </a:p>
      </dgm:t>
    </dgm:pt>
    <dgm:pt modelId="{3DA38532-46ED-4228-8766-15875E8952CD}" type="sibTrans" cxnId="{828416FA-C27B-458E-A8CC-A2AA59C17F8E}">
      <dgm:prSet/>
      <dgm:spPr/>
      <dgm:t>
        <a:bodyPr/>
        <a:lstStyle/>
        <a:p>
          <a:endParaRPr lang="en-US"/>
        </a:p>
      </dgm:t>
    </dgm:pt>
    <dgm:pt modelId="{8D415E0A-6783-421E-95FA-026A1A2B3ABA}">
      <dgm:prSet phldrT="[Text]" custT="1"/>
      <dgm:spPr/>
      <dgm:t>
        <a:bodyPr/>
        <a:lstStyle/>
        <a:p>
          <a:r>
            <a:rPr lang="en-US" sz="3600" dirty="0" smtClean="0"/>
            <a:t>Acceptance</a:t>
          </a:r>
          <a:r>
            <a:rPr lang="en-US" sz="2000" dirty="0" smtClean="0"/>
            <a:t> </a:t>
          </a:r>
          <a:endParaRPr lang="en-US" sz="2000" dirty="0"/>
        </a:p>
      </dgm:t>
    </dgm:pt>
    <dgm:pt modelId="{9D5E3E90-DE91-431B-B6BD-30AD10F35D3D}" type="parTrans" cxnId="{02A1583A-A3DB-479B-927A-0B90F42AE738}">
      <dgm:prSet/>
      <dgm:spPr/>
      <dgm:t>
        <a:bodyPr/>
        <a:lstStyle/>
        <a:p>
          <a:endParaRPr lang="en-US"/>
        </a:p>
      </dgm:t>
    </dgm:pt>
    <dgm:pt modelId="{090B5892-4C1D-4E3D-B04E-4A3AD16FD5B1}" type="sibTrans" cxnId="{02A1583A-A3DB-479B-927A-0B90F42AE738}">
      <dgm:prSet/>
      <dgm:spPr/>
      <dgm:t>
        <a:bodyPr/>
        <a:lstStyle/>
        <a:p>
          <a:endParaRPr lang="en-US"/>
        </a:p>
      </dgm:t>
    </dgm:pt>
    <dgm:pt modelId="{FAD9F875-9404-4FD6-AD46-E4C443837EF6}">
      <dgm:prSet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F8F80F02-85DF-4433-90F0-39124B950AF6}" type="parTrans" cxnId="{390A01FC-CCDA-4E2D-B294-6B83B3EF356F}">
      <dgm:prSet/>
      <dgm:spPr/>
      <dgm:t>
        <a:bodyPr/>
        <a:lstStyle/>
        <a:p>
          <a:endParaRPr lang="en-US"/>
        </a:p>
      </dgm:t>
    </dgm:pt>
    <dgm:pt modelId="{3C8E9003-6E20-4697-9684-0B39294CF9B4}" type="sibTrans" cxnId="{390A01FC-CCDA-4E2D-B294-6B83B3EF356F}">
      <dgm:prSet/>
      <dgm:spPr/>
      <dgm:t>
        <a:bodyPr/>
        <a:lstStyle/>
        <a:p>
          <a:endParaRPr lang="en-US"/>
        </a:p>
      </dgm:t>
    </dgm:pt>
    <dgm:pt modelId="{0BB8D953-DB18-45F1-8F3D-BC9EB435AAB7}">
      <dgm:prSet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19A8A73B-9413-4696-92A7-294D73CEBE2A}" type="parTrans" cxnId="{525BC1F4-6A77-4691-888E-726FFB64C468}">
      <dgm:prSet/>
      <dgm:spPr/>
      <dgm:t>
        <a:bodyPr/>
        <a:lstStyle/>
        <a:p>
          <a:endParaRPr lang="en-US"/>
        </a:p>
      </dgm:t>
    </dgm:pt>
    <dgm:pt modelId="{575AE567-01DC-40B2-8C88-E013BF1E4B6F}" type="sibTrans" cxnId="{525BC1F4-6A77-4691-888E-726FFB64C468}">
      <dgm:prSet/>
      <dgm:spPr/>
      <dgm:t>
        <a:bodyPr/>
        <a:lstStyle/>
        <a:p>
          <a:endParaRPr lang="en-US"/>
        </a:p>
      </dgm:t>
    </dgm:pt>
    <dgm:pt modelId="{370F1402-7E96-4627-BEC4-678793C42FA0}">
      <dgm:prSet custT="1"/>
      <dgm:spPr/>
      <dgm:t>
        <a:bodyPr/>
        <a:lstStyle/>
        <a:p>
          <a:r>
            <a:rPr lang="en-US" sz="3600" dirty="0" smtClean="0"/>
            <a:t>Anger</a:t>
          </a:r>
          <a:endParaRPr lang="en-US" sz="2000" dirty="0"/>
        </a:p>
      </dgm:t>
    </dgm:pt>
    <dgm:pt modelId="{23E155F3-5777-4AA9-A349-7979CA9EB3CE}" type="parTrans" cxnId="{03B4F1C5-45FB-485F-BAD4-B6B16D9644E7}">
      <dgm:prSet/>
      <dgm:spPr/>
      <dgm:t>
        <a:bodyPr/>
        <a:lstStyle/>
        <a:p>
          <a:endParaRPr lang="en-US"/>
        </a:p>
      </dgm:t>
    </dgm:pt>
    <dgm:pt modelId="{60A4402B-7C25-446E-80AA-F3CE8A621EA6}" type="sibTrans" cxnId="{03B4F1C5-45FB-485F-BAD4-B6B16D9644E7}">
      <dgm:prSet/>
      <dgm:spPr/>
      <dgm:t>
        <a:bodyPr/>
        <a:lstStyle/>
        <a:p>
          <a:endParaRPr lang="en-US"/>
        </a:p>
      </dgm:t>
    </dgm:pt>
    <dgm:pt modelId="{0AC751EF-2983-46E2-892A-EB3B244F6C5C}">
      <dgm:prSet custT="1"/>
      <dgm:spPr/>
      <dgm:t>
        <a:bodyPr/>
        <a:lstStyle/>
        <a:p>
          <a:r>
            <a:rPr lang="en-US" sz="3600" dirty="0" smtClean="0"/>
            <a:t>Bargaining</a:t>
          </a:r>
          <a:endParaRPr lang="en-US" sz="2000" dirty="0"/>
        </a:p>
      </dgm:t>
    </dgm:pt>
    <dgm:pt modelId="{DBDDBE7E-08D9-4DE0-9F9C-7284664CBCA8}" type="parTrans" cxnId="{D5D3C58E-1868-4BF7-A0BB-FF5E60BE0761}">
      <dgm:prSet/>
      <dgm:spPr/>
      <dgm:t>
        <a:bodyPr/>
        <a:lstStyle/>
        <a:p>
          <a:endParaRPr lang="en-US"/>
        </a:p>
      </dgm:t>
    </dgm:pt>
    <dgm:pt modelId="{988A08BE-85EF-444C-B568-E0AE68CB056C}" type="sibTrans" cxnId="{D5D3C58E-1868-4BF7-A0BB-FF5E60BE0761}">
      <dgm:prSet/>
      <dgm:spPr/>
      <dgm:t>
        <a:bodyPr/>
        <a:lstStyle/>
        <a:p>
          <a:endParaRPr lang="en-US"/>
        </a:p>
      </dgm:t>
    </dgm:pt>
    <dgm:pt modelId="{0FCF7E3B-F479-4660-93CC-B4391D1FC511}" type="pres">
      <dgm:prSet presAssocID="{4B450FAA-97E2-4DF6-B5ED-6D557B822FD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242D694-E8F4-44CB-9CF4-86032CBEBC87}" type="pres">
      <dgm:prSet presAssocID="{AB940E95-A653-42B4-99A6-E06C64ADF7C1}" presName="composite" presStyleCnt="0"/>
      <dgm:spPr/>
    </dgm:pt>
    <dgm:pt modelId="{F5B7B75B-BC7F-47F3-AFCA-2DA4C8D956DB}" type="pres">
      <dgm:prSet presAssocID="{AB940E95-A653-42B4-99A6-E06C64ADF7C1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AD8F81-D299-4A73-8E0B-E715AE3A5006}" type="pres">
      <dgm:prSet presAssocID="{AB940E95-A653-42B4-99A6-E06C64ADF7C1}" presName="descendantText" presStyleLbl="alignAcc1" presStyleIdx="0" presStyleCnt="5" custLinFactNeighborX="-213" custLinFactNeighborY="107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D2065D-57D5-4FBF-89EB-2588CBA20C0F}" type="pres">
      <dgm:prSet presAssocID="{47484EF5-5A47-4217-9518-92CA31C92745}" presName="sp" presStyleCnt="0"/>
      <dgm:spPr/>
    </dgm:pt>
    <dgm:pt modelId="{EE022ABB-93C3-4EEE-A753-9EEDADF851C5}" type="pres">
      <dgm:prSet presAssocID="{FAD9F875-9404-4FD6-AD46-E4C443837EF6}" presName="composite" presStyleCnt="0"/>
      <dgm:spPr/>
    </dgm:pt>
    <dgm:pt modelId="{E8724D2B-7764-42F6-B856-97CF813BC832}" type="pres">
      <dgm:prSet presAssocID="{FAD9F875-9404-4FD6-AD46-E4C443837EF6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28D065-2C5B-4443-8244-8E79D95C0172}" type="pres">
      <dgm:prSet presAssocID="{FAD9F875-9404-4FD6-AD46-E4C443837EF6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9A7C9D-4D24-478D-BF3D-B96B7CC16179}" type="pres">
      <dgm:prSet presAssocID="{3C8E9003-6E20-4697-9684-0B39294CF9B4}" presName="sp" presStyleCnt="0"/>
      <dgm:spPr/>
    </dgm:pt>
    <dgm:pt modelId="{82C5F262-7327-4845-9338-F2DDA5A62E0E}" type="pres">
      <dgm:prSet presAssocID="{0BB8D953-DB18-45F1-8F3D-BC9EB435AAB7}" presName="composite" presStyleCnt="0"/>
      <dgm:spPr/>
    </dgm:pt>
    <dgm:pt modelId="{04729AC6-2070-4FF4-A575-C4D9B0A5ECE1}" type="pres">
      <dgm:prSet presAssocID="{0BB8D953-DB18-45F1-8F3D-BC9EB435AAB7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609626-6BB3-4CDF-9CDA-EB431D3068BD}" type="pres">
      <dgm:prSet presAssocID="{0BB8D953-DB18-45F1-8F3D-BC9EB435AAB7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78D15B-7F9E-4E30-A696-BB09031C5395}" type="pres">
      <dgm:prSet presAssocID="{575AE567-01DC-40B2-8C88-E013BF1E4B6F}" presName="sp" presStyleCnt="0"/>
      <dgm:spPr/>
    </dgm:pt>
    <dgm:pt modelId="{7CD26428-01F0-4B94-B8B7-30908142B431}" type="pres">
      <dgm:prSet presAssocID="{946EB672-29B2-4FD1-BB6B-F0C9BBE363DB}" presName="composite" presStyleCnt="0"/>
      <dgm:spPr/>
    </dgm:pt>
    <dgm:pt modelId="{5642CDA9-BAA1-4340-979A-B84A27CFCDAE}" type="pres">
      <dgm:prSet presAssocID="{946EB672-29B2-4FD1-BB6B-F0C9BBE363DB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0E4048-8F92-4650-ADB9-36F499E06D41}" type="pres">
      <dgm:prSet presAssocID="{946EB672-29B2-4FD1-BB6B-F0C9BBE363DB}" presName="descendantText" presStyleLbl="alignAcc1" presStyleIdx="3" presStyleCnt="5" custLinFactNeighborX="-1190" custLinFactNeighborY="-12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150712-6FD2-4E73-9A8A-4B9C464235BC}" type="pres">
      <dgm:prSet presAssocID="{E376826F-C593-47AE-98C4-07DE54E42288}" presName="sp" presStyleCnt="0"/>
      <dgm:spPr/>
    </dgm:pt>
    <dgm:pt modelId="{B9E34C34-E0D0-479C-90E3-54AE72BE5862}" type="pres">
      <dgm:prSet presAssocID="{F0EA1380-FD3E-4F65-8887-ED116F0B8A6C}" presName="composite" presStyleCnt="0"/>
      <dgm:spPr/>
    </dgm:pt>
    <dgm:pt modelId="{4D664EB3-982C-4C2B-A3EC-C4C0DBB56461}" type="pres">
      <dgm:prSet presAssocID="{F0EA1380-FD3E-4F65-8887-ED116F0B8A6C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7ED2F9-3766-4E00-81CC-5A284976D3FD}" type="pres">
      <dgm:prSet presAssocID="{F0EA1380-FD3E-4F65-8887-ED116F0B8A6C}" presName="descendantText" presStyleLbl="alignAcc1" presStyleIdx="4" presStyleCnt="5" custLinFactNeighborX="-213" custLinFactNeighborY="-91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90A01FC-CCDA-4E2D-B294-6B83B3EF356F}" srcId="{4B450FAA-97E2-4DF6-B5ED-6D557B822FD5}" destId="{FAD9F875-9404-4FD6-AD46-E4C443837EF6}" srcOrd="1" destOrd="0" parTransId="{F8F80F02-85DF-4433-90F0-39124B950AF6}" sibTransId="{3C8E9003-6E20-4697-9684-0B39294CF9B4}"/>
    <dgm:cxn modelId="{EBB09972-C4B5-410F-BEAF-6A1E7AF380D0}" type="presOf" srcId="{0BB8D953-DB18-45F1-8F3D-BC9EB435AAB7}" destId="{04729AC6-2070-4FF4-A575-C4D9B0A5ECE1}" srcOrd="0" destOrd="0" presId="urn:microsoft.com/office/officeart/2005/8/layout/chevron2"/>
    <dgm:cxn modelId="{439D2BE3-E4CC-45E8-8CAB-1D876576737F}" type="presOf" srcId="{3A0CDAA5-253A-4463-BF33-5DA1F4A97B21}" destId="{45AD8F81-D299-4A73-8E0B-E715AE3A5006}" srcOrd="0" destOrd="0" presId="urn:microsoft.com/office/officeart/2005/8/layout/chevron2"/>
    <dgm:cxn modelId="{01CCBFE5-6367-4CDF-8EC3-B0C0627E621C}" srcId="{4B450FAA-97E2-4DF6-B5ED-6D557B822FD5}" destId="{F0EA1380-FD3E-4F65-8887-ED116F0B8A6C}" srcOrd="4" destOrd="0" parTransId="{34F56375-AA1D-4237-BF76-2BA9BA7CD722}" sibTransId="{1E77A17F-F198-439D-BC39-D39C293946D6}"/>
    <dgm:cxn modelId="{828416FA-C27B-458E-A8CC-A2AA59C17F8E}" srcId="{F0EA1380-FD3E-4F65-8887-ED116F0B8A6C}" destId="{11DA9C4C-DB10-49C4-9413-121ED4917E6C}" srcOrd="0" destOrd="0" parTransId="{CA74112F-6FAD-4191-A8DF-93F5CCDD4367}" sibTransId="{3DA38532-46ED-4228-8766-15875E8952CD}"/>
    <dgm:cxn modelId="{7ADF40CF-3288-4A30-B919-D9699F7069A1}" type="presOf" srcId="{946EB672-29B2-4FD1-BB6B-F0C9BBE363DB}" destId="{5642CDA9-BAA1-4340-979A-B84A27CFCDAE}" srcOrd="0" destOrd="0" presId="urn:microsoft.com/office/officeart/2005/8/layout/chevron2"/>
    <dgm:cxn modelId="{83C4E9AC-4128-47AE-AC23-5CA8DD049E68}" type="presOf" srcId="{8D415E0A-6783-421E-95FA-026A1A2B3ABA}" destId="{7A7ED2F9-3766-4E00-81CC-5A284976D3FD}" srcOrd="0" destOrd="1" presId="urn:microsoft.com/office/officeart/2005/8/layout/chevron2"/>
    <dgm:cxn modelId="{F2B8B2E7-363D-4AFD-BE2D-26388CD35AB1}" srcId="{4B450FAA-97E2-4DF6-B5ED-6D557B822FD5}" destId="{AB940E95-A653-42B4-99A6-E06C64ADF7C1}" srcOrd="0" destOrd="0" parTransId="{0C2AF51B-7F6E-4B01-AD22-13956ABB2FBC}" sibTransId="{47484EF5-5A47-4217-9518-92CA31C92745}"/>
    <dgm:cxn modelId="{D5D3C58E-1868-4BF7-A0BB-FF5E60BE0761}" srcId="{0BB8D953-DB18-45F1-8F3D-BC9EB435AAB7}" destId="{0AC751EF-2983-46E2-892A-EB3B244F6C5C}" srcOrd="0" destOrd="0" parTransId="{DBDDBE7E-08D9-4DE0-9F9C-7284664CBCA8}" sibTransId="{988A08BE-85EF-444C-B568-E0AE68CB056C}"/>
    <dgm:cxn modelId="{AB9D8345-550F-4638-8B49-61F99065B764}" type="presOf" srcId="{370F1402-7E96-4627-BEC4-678793C42FA0}" destId="{D328D065-2C5B-4443-8244-8E79D95C0172}" srcOrd="0" destOrd="0" presId="urn:microsoft.com/office/officeart/2005/8/layout/chevron2"/>
    <dgm:cxn modelId="{02A1583A-A3DB-479B-927A-0B90F42AE738}" srcId="{F0EA1380-FD3E-4F65-8887-ED116F0B8A6C}" destId="{8D415E0A-6783-421E-95FA-026A1A2B3ABA}" srcOrd="1" destOrd="0" parTransId="{9D5E3E90-DE91-431B-B6BD-30AD10F35D3D}" sibTransId="{090B5892-4C1D-4E3D-B04E-4A3AD16FD5B1}"/>
    <dgm:cxn modelId="{E9C5BD22-D1C2-4956-B273-12B88007B0C9}" type="presOf" srcId="{0AC751EF-2983-46E2-892A-EB3B244F6C5C}" destId="{4D609626-6BB3-4CDF-9CDA-EB431D3068BD}" srcOrd="0" destOrd="0" presId="urn:microsoft.com/office/officeart/2005/8/layout/chevron2"/>
    <dgm:cxn modelId="{6954D637-FC59-49F9-A7CF-2E65749F5A87}" type="presOf" srcId="{4B450FAA-97E2-4DF6-B5ED-6D557B822FD5}" destId="{0FCF7E3B-F479-4660-93CC-B4391D1FC511}" srcOrd="0" destOrd="0" presId="urn:microsoft.com/office/officeart/2005/8/layout/chevron2"/>
    <dgm:cxn modelId="{1393F8D0-C899-4FDE-A106-77D6A5886864}" type="presOf" srcId="{63C9067F-7303-4AD0-8CF0-2D5215C22545}" destId="{AD0E4048-8F92-4650-ADB9-36F499E06D41}" srcOrd="0" destOrd="0" presId="urn:microsoft.com/office/officeart/2005/8/layout/chevron2"/>
    <dgm:cxn modelId="{53EA26FC-1659-4084-B276-8EA6CAAC02E9}" type="presOf" srcId="{FAD9F875-9404-4FD6-AD46-E4C443837EF6}" destId="{E8724D2B-7764-42F6-B856-97CF813BC832}" srcOrd="0" destOrd="0" presId="urn:microsoft.com/office/officeart/2005/8/layout/chevron2"/>
    <dgm:cxn modelId="{2F95A9ED-94D6-47EA-8A97-6FA69EABB268}" srcId="{946EB672-29B2-4FD1-BB6B-F0C9BBE363DB}" destId="{669E2DA0-317E-4799-B261-C6F484FB31DC}" srcOrd="1" destOrd="0" parTransId="{08AA6E6C-DAF9-40FB-A9E4-DAD21B213CF5}" sibTransId="{38154C1D-7289-4D60-BD3C-87DC585A2EC9}"/>
    <dgm:cxn modelId="{03B4F1C5-45FB-485F-BAD4-B6B16D9644E7}" srcId="{FAD9F875-9404-4FD6-AD46-E4C443837EF6}" destId="{370F1402-7E96-4627-BEC4-678793C42FA0}" srcOrd="0" destOrd="0" parTransId="{23E155F3-5777-4AA9-A349-7979CA9EB3CE}" sibTransId="{60A4402B-7C25-446E-80AA-F3CE8A621EA6}"/>
    <dgm:cxn modelId="{92C4F0AF-E3E0-4BB1-8ABF-345DBC169C65}" type="presOf" srcId="{AB940E95-A653-42B4-99A6-E06C64ADF7C1}" destId="{F5B7B75B-BC7F-47F3-AFCA-2DA4C8D956DB}" srcOrd="0" destOrd="0" presId="urn:microsoft.com/office/officeart/2005/8/layout/chevron2"/>
    <dgm:cxn modelId="{46C37FA3-A251-4FD9-B4A9-C4BD2D7291C9}" type="presOf" srcId="{669E2DA0-317E-4799-B261-C6F484FB31DC}" destId="{AD0E4048-8F92-4650-ADB9-36F499E06D41}" srcOrd="0" destOrd="1" presId="urn:microsoft.com/office/officeart/2005/8/layout/chevron2"/>
    <dgm:cxn modelId="{E8266BE5-9A63-4521-B350-78B6AC08D0B0}" srcId="{946EB672-29B2-4FD1-BB6B-F0C9BBE363DB}" destId="{63C9067F-7303-4AD0-8CF0-2D5215C22545}" srcOrd="0" destOrd="0" parTransId="{692DC5E3-0705-4675-9DC8-D518374758BA}" sibTransId="{1416E2ED-ED6C-4D4B-BA81-F6C10C44FB1C}"/>
    <dgm:cxn modelId="{A140837D-0C0C-49AD-9D6B-998220C5025C}" type="presOf" srcId="{11DA9C4C-DB10-49C4-9413-121ED4917E6C}" destId="{7A7ED2F9-3766-4E00-81CC-5A284976D3FD}" srcOrd="0" destOrd="0" presId="urn:microsoft.com/office/officeart/2005/8/layout/chevron2"/>
    <dgm:cxn modelId="{08FD7182-DE2A-4959-A545-DD38495A2B62}" srcId="{AB940E95-A653-42B4-99A6-E06C64ADF7C1}" destId="{3A0CDAA5-253A-4463-BF33-5DA1F4A97B21}" srcOrd="0" destOrd="0" parTransId="{6A7A8A2D-DD61-40BD-9EC8-02321617375E}" sibTransId="{EAD48387-F368-436C-A2FE-07980DAE8F67}"/>
    <dgm:cxn modelId="{96039452-FBF2-4763-8130-1C85EC0C4EFE}" type="presOf" srcId="{F0EA1380-FD3E-4F65-8887-ED116F0B8A6C}" destId="{4D664EB3-982C-4C2B-A3EC-C4C0DBB56461}" srcOrd="0" destOrd="0" presId="urn:microsoft.com/office/officeart/2005/8/layout/chevron2"/>
    <dgm:cxn modelId="{85738557-063E-4D73-8F14-D37BE2678128}" srcId="{4B450FAA-97E2-4DF6-B5ED-6D557B822FD5}" destId="{946EB672-29B2-4FD1-BB6B-F0C9BBE363DB}" srcOrd="3" destOrd="0" parTransId="{9B65D238-439B-4DFB-A3E1-27B845851103}" sibTransId="{E376826F-C593-47AE-98C4-07DE54E42288}"/>
    <dgm:cxn modelId="{525BC1F4-6A77-4691-888E-726FFB64C468}" srcId="{4B450FAA-97E2-4DF6-B5ED-6D557B822FD5}" destId="{0BB8D953-DB18-45F1-8F3D-BC9EB435AAB7}" srcOrd="2" destOrd="0" parTransId="{19A8A73B-9413-4696-92A7-294D73CEBE2A}" sibTransId="{575AE567-01DC-40B2-8C88-E013BF1E4B6F}"/>
    <dgm:cxn modelId="{75365DA5-5A34-45C6-9E64-E540E4104F00}" type="presParOf" srcId="{0FCF7E3B-F479-4660-93CC-B4391D1FC511}" destId="{E242D694-E8F4-44CB-9CF4-86032CBEBC87}" srcOrd="0" destOrd="0" presId="urn:microsoft.com/office/officeart/2005/8/layout/chevron2"/>
    <dgm:cxn modelId="{73B597FB-5976-47F1-ADB7-3EFEF8F25B17}" type="presParOf" srcId="{E242D694-E8F4-44CB-9CF4-86032CBEBC87}" destId="{F5B7B75B-BC7F-47F3-AFCA-2DA4C8D956DB}" srcOrd="0" destOrd="0" presId="urn:microsoft.com/office/officeart/2005/8/layout/chevron2"/>
    <dgm:cxn modelId="{3221D687-9E0B-489A-BCE3-940348435ABA}" type="presParOf" srcId="{E242D694-E8F4-44CB-9CF4-86032CBEBC87}" destId="{45AD8F81-D299-4A73-8E0B-E715AE3A5006}" srcOrd="1" destOrd="0" presId="urn:microsoft.com/office/officeart/2005/8/layout/chevron2"/>
    <dgm:cxn modelId="{EFA84A7F-C48F-4E98-9DD6-92A22E10FCC9}" type="presParOf" srcId="{0FCF7E3B-F479-4660-93CC-B4391D1FC511}" destId="{13D2065D-57D5-4FBF-89EB-2588CBA20C0F}" srcOrd="1" destOrd="0" presId="urn:microsoft.com/office/officeart/2005/8/layout/chevron2"/>
    <dgm:cxn modelId="{12F9A68B-11D8-4A90-85DD-9AC0D19CE339}" type="presParOf" srcId="{0FCF7E3B-F479-4660-93CC-B4391D1FC511}" destId="{EE022ABB-93C3-4EEE-A753-9EEDADF851C5}" srcOrd="2" destOrd="0" presId="urn:microsoft.com/office/officeart/2005/8/layout/chevron2"/>
    <dgm:cxn modelId="{1F595A3F-79DA-42B9-ABCA-5F7DAE058005}" type="presParOf" srcId="{EE022ABB-93C3-4EEE-A753-9EEDADF851C5}" destId="{E8724D2B-7764-42F6-B856-97CF813BC832}" srcOrd="0" destOrd="0" presId="urn:microsoft.com/office/officeart/2005/8/layout/chevron2"/>
    <dgm:cxn modelId="{ECA8CC93-63A1-45BB-B7A6-9477FB58D20E}" type="presParOf" srcId="{EE022ABB-93C3-4EEE-A753-9EEDADF851C5}" destId="{D328D065-2C5B-4443-8244-8E79D95C0172}" srcOrd="1" destOrd="0" presId="urn:microsoft.com/office/officeart/2005/8/layout/chevron2"/>
    <dgm:cxn modelId="{ED9CBE8A-586F-4D29-97CB-C76C5F3DDB64}" type="presParOf" srcId="{0FCF7E3B-F479-4660-93CC-B4391D1FC511}" destId="{7F9A7C9D-4D24-478D-BF3D-B96B7CC16179}" srcOrd="3" destOrd="0" presId="urn:microsoft.com/office/officeart/2005/8/layout/chevron2"/>
    <dgm:cxn modelId="{3E32B93F-E770-4CA9-9A23-11DC61EA94DE}" type="presParOf" srcId="{0FCF7E3B-F479-4660-93CC-B4391D1FC511}" destId="{82C5F262-7327-4845-9338-F2DDA5A62E0E}" srcOrd="4" destOrd="0" presId="urn:microsoft.com/office/officeart/2005/8/layout/chevron2"/>
    <dgm:cxn modelId="{8A5B75DB-2523-4A0C-82DB-CEC8D2D0745D}" type="presParOf" srcId="{82C5F262-7327-4845-9338-F2DDA5A62E0E}" destId="{04729AC6-2070-4FF4-A575-C4D9B0A5ECE1}" srcOrd="0" destOrd="0" presId="urn:microsoft.com/office/officeart/2005/8/layout/chevron2"/>
    <dgm:cxn modelId="{E2649938-CEE3-4F1B-A82B-05CA53A5233B}" type="presParOf" srcId="{82C5F262-7327-4845-9338-F2DDA5A62E0E}" destId="{4D609626-6BB3-4CDF-9CDA-EB431D3068BD}" srcOrd="1" destOrd="0" presId="urn:microsoft.com/office/officeart/2005/8/layout/chevron2"/>
    <dgm:cxn modelId="{283F7FAB-3C2D-48A7-9D3B-07D422F524D8}" type="presParOf" srcId="{0FCF7E3B-F479-4660-93CC-B4391D1FC511}" destId="{3378D15B-7F9E-4E30-A696-BB09031C5395}" srcOrd="5" destOrd="0" presId="urn:microsoft.com/office/officeart/2005/8/layout/chevron2"/>
    <dgm:cxn modelId="{491D8411-6D64-446C-9E60-1CC192B47FAA}" type="presParOf" srcId="{0FCF7E3B-F479-4660-93CC-B4391D1FC511}" destId="{7CD26428-01F0-4B94-B8B7-30908142B431}" srcOrd="6" destOrd="0" presId="urn:microsoft.com/office/officeart/2005/8/layout/chevron2"/>
    <dgm:cxn modelId="{8ECD8EAE-4AFB-48FB-8810-202FD91CF17C}" type="presParOf" srcId="{7CD26428-01F0-4B94-B8B7-30908142B431}" destId="{5642CDA9-BAA1-4340-979A-B84A27CFCDAE}" srcOrd="0" destOrd="0" presId="urn:microsoft.com/office/officeart/2005/8/layout/chevron2"/>
    <dgm:cxn modelId="{ABDBDB09-D91A-4524-AE83-CC04E9A58A32}" type="presParOf" srcId="{7CD26428-01F0-4B94-B8B7-30908142B431}" destId="{AD0E4048-8F92-4650-ADB9-36F499E06D41}" srcOrd="1" destOrd="0" presId="urn:microsoft.com/office/officeart/2005/8/layout/chevron2"/>
    <dgm:cxn modelId="{A6CC726C-9FD8-4847-9081-DA9AAC9222C5}" type="presParOf" srcId="{0FCF7E3B-F479-4660-93CC-B4391D1FC511}" destId="{1D150712-6FD2-4E73-9A8A-4B9C464235BC}" srcOrd="7" destOrd="0" presId="urn:microsoft.com/office/officeart/2005/8/layout/chevron2"/>
    <dgm:cxn modelId="{7DCA4981-0394-43AA-8361-334F724DCDCE}" type="presParOf" srcId="{0FCF7E3B-F479-4660-93CC-B4391D1FC511}" destId="{B9E34C34-E0D0-479C-90E3-54AE72BE5862}" srcOrd="8" destOrd="0" presId="urn:microsoft.com/office/officeart/2005/8/layout/chevron2"/>
    <dgm:cxn modelId="{4AD693D4-FA05-4647-BFC7-42FC76662AD0}" type="presParOf" srcId="{B9E34C34-E0D0-479C-90E3-54AE72BE5862}" destId="{4D664EB3-982C-4C2B-A3EC-C4C0DBB56461}" srcOrd="0" destOrd="0" presId="urn:microsoft.com/office/officeart/2005/8/layout/chevron2"/>
    <dgm:cxn modelId="{045FAA0E-A9E8-49D0-ABB5-E04D898FEFEA}" type="presParOf" srcId="{B9E34C34-E0D0-479C-90E3-54AE72BE5862}" destId="{7A7ED2F9-3766-4E00-81CC-5A284976D3F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5B7B75B-BC7F-47F3-AFCA-2DA4C8D956DB}">
      <dsp:nvSpPr>
        <dsp:cNvPr id="0" name=""/>
        <dsp:cNvSpPr/>
      </dsp:nvSpPr>
      <dsp:spPr>
        <a:xfrm rot="5400000">
          <a:off x="-151043" y="155618"/>
          <a:ext cx="1006954" cy="7048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1</a:t>
          </a:r>
          <a:endParaRPr lang="en-US" sz="2100" kern="1200" dirty="0"/>
        </a:p>
      </dsp:txBody>
      <dsp:txXfrm rot="5400000">
        <a:off x="-151043" y="155618"/>
        <a:ext cx="1006954" cy="704867"/>
      </dsp:txXfrm>
    </dsp:sp>
    <dsp:sp modelId="{45AD8F81-D299-4A73-8E0B-E715AE3A5006}">
      <dsp:nvSpPr>
        <dsp:cNvPr id="0" name=""/>
        <dsp:cNvSpPr/>
      </dsp:nvSpPr>
      <dsp:spPr>
        <a:xfrm rot="5400000">
          <a:off x="4260680" y="-3497240"/>
          <a:ext cx="654520" cy="77993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kern="1200" dirty="0" smtClean="0"/>
            <a:t>Denial</a:t>
          </a:r>
          <a:endParaRPr lang="en-US" sz="2000" kern="1200" dirty="0"/>
        </a:p>
      </dsp:txBody>
      <dsp:txXfrm rot="5400000">
        <a:off x="4260680" y="-3497240"/>
        <a:ext cx="654520" cy="7799370"/>
      </dsp:txXfrm>
    </dsp:sp>
    <dsp:sp modelId="{E8724D2B-7764-42F6-B856-97CF813BC832}">
      <dsp:nvSpPr>
        <dsp:cNvPr id="0" name=""/>
        <dsp:cNvSpPr/>
      </dsp:nvSpPr>
      <dsp:spPr>
        <a:xfrm rot="5400000">
          <a:off x="-151043" y="1044592"/>
          <a:ext cx="1006954" cy="7048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2</a:t>
          </a:r>
          <a:endParaRPr lang="en-US" sz="2100" kern="1200" dirty="0"/>
        </a:p>
      </dsp:txBody>
      <dsp:txXfrm rot="5400000">
        <a:off x="-151043" y="1044592"/>
        <a:ext cx="1006954" cy="704867"/>
      </dsp:txXfrm>
    </dsp:sp>
    <dsp:sp modelId="{D328D065-2C5B-4443-8244-8E79D95C0172}">
      <dsp:nvSpPr>
        <dsp:cNvPr id="0" name=""/>
        <dsp:cNvSpPr/>
      </dsp:nvSpPr>
      <dsp:spPr>
        <a:xfrm rot="5400000">
          <a:off x="4277292" y="-2678876"/>
          <a:ext cx="654520" cy="77993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kern="1200" dirty="0" smtClean="0"/>
            <a:t>Anger</a:t>
          </a:r>
          <a:endParaRPr lang="en-US" sz="2000" kern="1200" dirty="0"/>
        </a:p>
      </dsp:txBody>
      <dsp:txXfrm rot="5400000">
        <a:off x="4277292" y="-2678876"/>
        <a:ext cx="654520" cy="7799370"/>
      </dsp:txXfrm>
    </dsp:sp>
    <dsp:sp modelId="{04729AC6-2070-4FF4-A575-C4D9B0A5ECE1}">
      <dsp:nvSpPr>
        <dsp:cNvPr id="0" name=""/>
        <dsp:cNvSpPr/>
      </dsp:nvSpPr>
      <dsp:spPr>
        <a:xfrm rot="5400000">
          <a:off x="-151043" y="1933566"/>
          <a:ext cx="1006954" cy="7048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3</a:t>
          </a:r>
          <a:endParaRPr lang="en-US" sz="2100" kern="1200" dirty="0"/>
        </a:p>
      </dsp:txBody>
      <dsp:txXfrm rot="5400000">
        <a:off x="-151043" y="1933566"/>
        <a:ext cx="1006954" cy="704867"/>
      </dsp:txXfrm>
    </dsp:sp>
    <dsp:sp modelId="{4D609626-6BB3-4CDF-9CDA-EB431D3068BD}">
      <dsp:nvSpPr>
        <dsp:cNvPr id="0" name=""/>
        <dsp:cNvSpPr/>
      </dsp:nvSpPr>
      <dsp:spPr>
        <a:xfrm rot="5400000">
          <a:off x="4277292" y="-1789902"/>
          <a:ext cx="654520" cy="77993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kern="1200" dirty="0" smtClean="0"/>
            <a:t>Bargaining</a:t>
          </a:r>
          <a:endParaRPr lang="en-US" sz="2000" kern="1200" dirty="0"/>
        </a:p>
      </dsp:txBody>
      <dsp:txXfrm rot="5400000">
        <a:off x="4277292" y="-1789902"/>
        <a:ext cx="654520" cy="7799370"/>
      </dsp:txXfrm>
    </dsp:sp>
    <dsp:sp modelId="{5642CDA9-BAA1-4340-979A-B84A27CFCDAE}">
      <dsp:nvSpPr>
        <dsp:cNvPr id="0" name=""/>
        <dsp:cNvSpPr/>
      </dsp:nvSpPr>
      <dsp:spPr>
        <a:xfrm rot="5400000">
          <a:off x="-151043" y="2822540"/>
          <a:ext cx="1006954" cy="7048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4</a:t>
          </a:r>
          <a:endParaRPr lang="en-US" sz="2100" kern="1200" dirty="0"/>
        </a:p>
      </dsp:txBody>
      <dsp:txXfrm rot="5400000">
        <a:off x="-151043" y="2822540"/>
        <a:ext cx="1006954" cy="704867"/>
      </dsp:txXfrm>
    </dsp:sp>
    <dsp:sp modelId="{AD0E4048-8F92-4650-ADB9-36F499E06D41}">
      <dsp:nvSpPr>
        <dsp:cNvPr id="0" name=""/>
        <dsp:cNvSpPr/>
      </dsp:nvSpPr>
      <dsp:spPr>
        <a:xfrm rot="5400000">
          <a:off x="4184480" y="-908972"/>
          <a:ext cx="654520" cy="77993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Depression</a:t>
          </a:r>
          <a:endParaRPr lang="en-US" sz="2000" kern="1200" dirty="0"/>
        </a:p>
      </dsp:txBody>
      <dsp:txXfrm rot="5400000">
        <a:off x="4184480" y="-908972"/>
        <a:ext cx="654520" cy="7799370"/>
      </dsp:txXfrm>
    </dsp:sp>
    <dsp:sp modelId="{4D664EB3-982C-4C2B-A3EC-C4C0DBB56461}">
      <dsp:nvSpPr>
        <dsp:cNvPr id="0" name=""/>
        <dsp:cNvSpPr/>
      </dsp:nvSpPr>
      <dsp:spPr>
        <a:xfrm rot="5400000">
          <a:off x="-151043" y="3711514"/>
          <a:ext cx="1006954" cy="7048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5</a:t>
          </a:r>
          <a:endParaRPr lang="en-US" sz="2100" kern="1200" dirty="0"/>
        </a:p>
      </dsp:txBody>
      <dsp:txXfrm rot="5400000">
        <a:off x="-151043" y="3711514"/>
        <a:ext cx="1006954" cy="704867"/>
      </dsp:txXfrm>
    </dsp:sp>
    <dsp:sp modelId="{7A7ED2F9-3766-4E00-81CC-5A284976D3FD}">
      <dsp:nvSpPr>
        <dsp:cNvPr id="0" name=""/>
        <dsp:cNvSpPr/>
      </dsp:nvSpPr>
      <dsp:spPr>
        <a:xfrm rot="5400000">
          <a:off x="4260680" y="-71587"/>
          <a:ext cx="654520" cy="77993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kern="1200" dirty="0" smtClean="0"/>
            <a:t>Acceptance</a:t>
          </a:r>
          <a:r>
            <a:rPr lang="en-US" sz="2000" kern="1200" dirty="0" smtClean="0"/>
            <a:t> </a:t>
          </a:r>
          <a:endParaRPr lang="en-US" sz="2000" kern="1200" dirty="0"/>
        </a:p>
      </dsp:txBody>
      <dsp:txXfrm rot="5400000">
        <a:off x="4260680" y="-71587"/>
        <a:ext cx="654520" cy="77993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E6DD8-9FC8-4FB8-B9E1-86788BB03F21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C0BF528-128A-4804-B8E5-0126943AE8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E6DD8-9FC8-4FB8-B9E1-86788BB03F21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F528-128A-4804-B8E5-0126943AE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C0BF528-128A-4804-B8E5-0126943AE8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E6DD8-9FC8-4FB8-B9E1-86788BB03F21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E6DD8-9FC8-4FB8-B9E1-86788BB03F21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C0BF528-128A-4804-B8E5-0126943AE8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E6DD8-9FC8-4FB8-B9E1-86788BB03F21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C0BF528-128A-4804-B8E5-0126943AE8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C9E6DD8-9FC8-4FB8-B9E1-86788BB03F21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F528-128A-4804-B8E5-0126943AE8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E6DD8-9FC8-4FB8-B9E1-86788BB03F21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C0BF528-128A-4804-B8E5-0126943AE8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E6DD8-9FC8-4FB8-B9E1-86788BB03F21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C0BF528-128A-4804-B8E5-0126943AE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E6DD8-9FC8-4FB8-B9E1-86788BB03F21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C0BF528-128A-4804-B8E5-0126943AE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C0BF528-128A-4804-B8E5-0126943AE8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E6DD8-9FC8-4FB8-B9E1-86788BB03F21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C0BF528-128A-4804-B8E5-0126943AE8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C9E6DD8-9FC8-4FB8-B9E1-86788BB03F21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C9E6DD8-9FC8-4FB8-B9E1-86788BB03F21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C0BF528-128A-4804-B8E5-0126943AE8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Give a brief example of how you have encountered death in your life. What range of emotions did you go through?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4 Page 291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4, 2011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Death and Dying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Stages of Dying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en-US" dirty="0" smtClean="0"/>
              <a:t>5 Groups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5 Stages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Each group will create a scenario associated with one of the stages of death. A short script will be offered as an example. Be creative, and be respectful!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Stay in your groups!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Dignity in Death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Family’s Role</a:t>
            </a:r>
          </a:p>
          <a:p>
            <a:endParaRPr lang="en-US" dirty="0" smtClean="0"/>
          </a:p>
          <a:p>
            <a:r>
              <a:rPr lang="en-US" dirty="0" smtClean="0"/>
              <a:t>Hospice – Good, Bad, or Indifferent?</a:t>
            </a:r>
          </a:p>
          <a:p>
            <a:endParaRPr lang="en-US" dirty="0" smtClean="0"/>
          </a:p>
          <a:p>
            <a:r>
              <a:rPr lang="en-US" dirty="0" smtClean="0"/>
              <a:t>Euthanasia</a:t>
            </a:r>
          </a:p>
          <a:p>
            <a:pPr lvl="1"/>
            <a:r>
              <a:rPr lang="en-US" i="1" dirty="0" err="1" smtClean="0"/>
              <a:t>Eu</a:t>
            </a:r>
            <a:r>
              <a:rPr lang="en-US" i="1" dirty="0" smtClean="0"/>
              <a:t> </a:t>
            </a:r>
            <a:r>
              <a:rPr lang="en-US" dirty="0" smtClean="0"/>
              <a:t>means good, </a:t>
            </a:r>
            <a:r>
              <a:rPr lang="en-US" i="1" dirty="0" err="1" smtClean="0"/>
              <a:t>thanatos</a:t>
            </a:r>
            <a:r>
              <a:rPr lang="en-US" i="1" dirty="0" smtClean="0"/>
              <a:t> </a:t>
            </a:r>
            <a:r>
              <a:rPr lang="en-US" dirty="0" smtClean="0"/>
              <a:t>means death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Death for the 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Living Will</a:t>
            </a:r>
          </a:p>
          <a:p>
            <a:endParaRPr lang="en-US" dirty="0" smtClean="0"/>
          </a:p>
          <a:p>
            <a:r>
              <a:rPr lang="en-US" dirty="0" smtClean="0"/>
              <a:t>The Funeral</a:t>
            </a:r>
          </a:p>
          <a:p>
            <a:endParaRPr lang="en-US" dirty="0" smtClean="0"/>
          </a:p>
          <a:p>
            <a:r>
              <a:rPr lang="en-US" dirty="0" smtClean="0"/>
              <a:t>Bereavement</a:t>
            </a:r>
          </a:p>
          <a:p>
            <a:endParaRPr lang="en-US" dirty="0" smtClean="0"/>
          </a:p>
          <a:p>
            <a:r>
              <a:rPr lang="en-US" smtClean="0"/>
              <a:t>Estate/Property distribution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Euthanasia FAQ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/>
              <a:t>Answer the following questions: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Are there places where this is legal? If so, where and explain why.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What are some reasons Euthanasia is considered for patients. List at least 3, and explain them.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What do terminal and not terminal mean? How do these terms associate themselves with this type of practice?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Will be collected!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 Sheet Journals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en-US" dirty="0" smtClean="0"/>
              <a:t>If you miss 2 journals, you will FAIL this project!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228</TotalTime>
  <Words>207</Words>
  <Application>Microsoft Office PowerPoint</Application>
  <PresentationFormat>On-screen Show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Civic</vt:lpstr>
      <vt:lpstr>Section 4 Page 291</vt:lpstr>
      <vt:lpstr>Death and Dying</vt:lpstr>
      <vt:lpstr>Stages of Dying</vt:lpstr>
      <vt:lpstr>Scenarios</vt:lpstr>
      <vt:lpstr>Dignity in Death</vt:lpstr>
      <vt:lpstr>Death for the Family</vt:lpstr>
      <vt:lpstr>Euthanasia FAQ</vt:lpstr>
      <vt:lpstr>Goal Sheet Journals</vt:lpstr>
    </vt:vector>
  </TitlesOfParts>
  <Company>Ulrich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Mike</dc:creator>
  <cp:lastModifiedBy>Mike</cp:lastModifiedBy>
  <cp:revision>12</cp:revision>
  <dcterms:created xsi:type="dcterms:W3CDTF">2011-03-04T02:44:44Z</dcterms:created>
  <dcterms:modified xsi:type="dcterms:W3CDTF">2011-03-04T15:35:52Z</dcterms:modified>
</cp:coreProperties>
</file>